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07" name="Textebene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ahaufnahme von Wildpflanzen, die zwischen Lavasteinen wachsen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Große Felsformation unter dunklen Wolken mit einem Pfad im Vordergr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ahaufnahme einer Wildpflanze, die zwischen Lavasteinen wächst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sserfall umgeben von einer grünen Felsenlandschaft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üne, hügelige Landschaft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3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osbedeckte Felsen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1" name="Folien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2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Große Felsformation unter dunklen Wolken mit einem Pfad im Vordergr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utodesk.de" TargetMode="External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utodesk.de" TargetMode="External"/><Relationship Id="rId3" Type="http://schemas.openxmlformats.org/officeDocument/2006/relationships/hyperlink" Target="http://autodesk.de/products/fusion-360/personal-download" TargetMode="External"/><Relationship Id="rId4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USION 360 und 3D Druck"/>
          <p:cNvSpPr txBox="1"/>
          <p:nvPr>
            <p:ph type="ctrTitle"/>
          </p:nvPr>
        </p:nvSpPr>
        <p:spPr>
          <a:xfrm>
            <a:off x="1206498" y="147428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FUSION 360 und 3D Druck</a:t>
            </a:r>
          </a:p>
        </p:txBody>
      </p:sp>
      <p:sp>
        <p:nvSpPr>
          <p:cNvPr id="152" name="Eine Einführung in FUSION 360"/>
          <p:cNvSpPr txBox="1"/>
          <p:nvPr>
            <p:ph type="subTitle" sz="quarter" idx="1"/>
          </p:nvPr>
        </p:nvSpPr>
        <p:spPr>
          <a:xfrm>
            <a:off x="1206499" y="5116097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Eine Einführung in FUSION 360</a:t>
            </a:r>
          </a:p>
        </p:txBody>
      </p:sp>
      <p:pic>
        <p:nvPicPr>
          <p:cNvPr id="15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6743" y="5764938"/>
            <a:ext cx="8784991" cy="6744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Navigation in 3d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Navigation in 3d</a:t>
            </a:r>
          </a:p>
        </p:txBody>
      </p:sp>
      <p:sp>
        <p:nvSpPr>
          <p:cNvPr id="188" name="Quader einfügen…"/>
          <p:cNvSpPr txBox="1"/>
          <p:nvPr/>
        </p:nvSpPr>
        <p:spPr>
          <a:xfrm>
            <a:off x="1078625" y="2816782"/>
            <a:ext cx="8821540" cy="3056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 Quader einfügen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 Ebene auswählen 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 Erste Ecke auswählen und Größe bestimmen</a:t>
            </a:r>
          </a:p>
        </p:txBody>
      </p:sp>
      <p:pic>
        <p:nvPicPr>
          <p:cNvPr id="18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9498" y="2466500"/>
            <a:ext cx="13824625" cy="878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Navigation in 3d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Navigation in 3d</a:t>
            </a:r>
          </a:p>
        </p:txBody>
      </p:sp>
      <p:sp>
        <p:nvSpPr>
          <p:cNvPr id="192" name="Quader einfügen…"/>
          <p:cNvSpPr txBox="1"/>
          <p:nvPr/>
        </p:nvSpPr>
        <p:spPr>
          <a:xfrm>
            <a:off x="1078625" y="2834737"/>
            <a:ext cx="8821540" cy="383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 Quader einfügen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 Ebene auswählen 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 Erste Ecke auswählen und Größe bestimmen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 Höhe auswählen bestätigen</a:t>
            </a:r>
          </a:p>
        </p:txBody>
      </p:sp>
      <p:pic>
        <p:nvPicPr>
          <p:cNvPr id="19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2114" y="2434795"/>
            <a:ext cx="14595358" cy="9272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Navigation in 3d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Navigation in 3d</a:t>
            </a:r>
          </a:p>
        </p:txBody>
      </p:sp>
      <p:sp>
        <p:nvSpPr>
          <p:cNvPr id="196" name="https://help.autodesk.com/view/NINVFUS/DEU/?guid=GUID-7B742BB2-65B3-4ADA-9B11-9D57E1E31292"/>
          <p:cNvSpPr txBox="1"/>
          <p:nvPr/>
        </p:nvSpPr>
        <p:spPr>
          <a:xfrm>
            <a:off x="1175080" y="1815473"/>
            <a:ext cx="2203384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81AFF"/>
                </a:solidFill>
              </a:defRPr>
            </a:lvl1pPr>
          </a:lstStyle>
          <a:p>
            <a:pPr/>
            <a:r>
              <a:t>https://help.autodesk.com/view/NINVFUS/DEU/?guid=GUID-7B742BB2-65B3-4ADA-9B11-9D57E1E31292</a:t>
            </a:r>
          </a:p>
        </p:txBody>
      </p:sp>
      <p:sp>
        <p:nvSpPr>
          <p:cNvPr id="197" name="Vergrößern und Verkleinern:     Drehen Sie das Mausrad vorwärts oder rückwärts.…"/>
          <p:cNvSpPr txBox="1"/>
          <p:nvPr/>
        </p:nvSpPr>
        <p:spPr>
          <a:xfrm>
            <a:off x="1297208" y="3376474"/>
            <a:ext cx="24434801" cy="4547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Vergrößern und Verkleinern:   		</a:t>
            </a:r>
            <a:r>
              <a:t>Drehen Sie das Mausrad vorwärts oder rückwärts.</a:t>
            </a:r>
          </a:p>
          <a:p>
            <a:pPr algn="l"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l"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Pan:</a:t>
            </a:r>
            <a:r>
              <a:t>                                           		Halten Sie die linke Maustaste gedrückt, und ziehen Sie die Maus.</a:t>
            </a:r>
          </a:p>
          <a:p>
            <a:pPr algn="l"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l"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Orbit:</a:t>
            </a:r>
            <a:r>
              <a:t>                              			Halten Sie die UMSCHALTTASTE gedrückt, klicken Sie, und halten Sie die mittlere Maustaste     								gedrückt. Ziehen Sie dann die Maus.</a:t>
            </a:r>
          </a:p>
          <a:p>
            <a:pPr algn="l"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l"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Zoom Grenzen:</a:t>
            </a:r>
            <a:r>
              <a:t>                         	Doppelklicken Sie auf die mittlere Maustaste.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pic>
        <p:nvPicPr>
          <p:cNvPr id="20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5855" y="2618187"/>
            <a:ext cx="10098994" cy="6205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4540" y="6111733"/>
            <a:ext cx="8784991" cy="6744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pic>
        <p:nvPicPr>
          <p:cNvPr id="20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989" y="3815757"/>
            <a:ext cx="6807201" cy="838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1. Skizze auswählen"/>
          <p:cNvSpPr txBox="1"/>
          <p:nvPr/>
        </p:nvSpPr>
        <p:spPr>
          <a:xfrm>
            <a:off x="2807155" y="3140820"/>
            <a:ext cx="3900869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1. Skizze auswählen</a:t>
            </a:r>
          </a:p>
        </p:txBody>
      </p:sp>
      <p:pic>
        <p:nvPicPr>
          <p:cNvPr id="20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5200" y="3790949"/>
            <a:ext cx="7213601" cy="631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2. Ebene für Skizze auswählen"/>
          <p:cNvSpPr txBox="1"/>
          <p:nvPr/>
        </p:nvSpPr>
        <p:spPr>
          <a:xfrm>
            <a:off x="9282874" y="3140820"/>
            <a:ext cx="5818252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2. Ebene für Skizze auswählen</a:t>
            </a:r>
          </a:p>
        </p:txBody>
      </p:sp>
      <p:pic>
        <p:nvPicPr>
          <p:cNvPr id="20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5661" y="3784599"/>
            <a:ext cx="6400801" cy="5969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3. Kreis erstellen"/>
          <p:cNvSpPr txBox="1"/>
          <p:nvPr/>
        </p:nvSpPr>
        <p:spPr>
          <a:xfrm>
            <a:off x="17850336" y="3140820"/>
            <a:ext cx="3211450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3. Kreis erstellen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sp>
        <p:nvSpPr>
          <p:cNvPr id="212" name="4. Größe festlegen"/>
          <p:cNvSpPr txBox="1"/>
          <p:nvPr/>
        </p:nvSpPr>
        <p:spPr>
          <a:xfrm>
            <a:off x="2977309" y="3140820"/>
            <a:ext cx="3560561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4. Größe festlegen</a:t>
            </a:r>
          </a:p>
        </p:txBody>
      </p:sp>
      <p:sp>
        <p:nvSpPr>
          <p:cNvPr id="213" name="5. Skizze fertig stellen"/>
          <p:cNvSpPr txBox="1"/>
          <p:nvPr/>
        </p:nvSpPr>
        <p:spPr>
          <a:xfrm>
            <a:off x="12027069" y="3140820"/>
            <a:ext cx="4187953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5. Skizze fertig stellen</a:t>
            </a:r>
          </a:p>
        </p:txBody>
      </p:sp>
      <p:pic>
        <p:nvPicPr>
          <p:cNvPr id="21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539" y="4132580"/>
            <a:ext cx="6896101" cy="480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3195" y="4088384"/>
            <a:ext cx="8775701" cy="762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pic>
        <p:nvPicPr>
          <p:cNvPr id="21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429" y="1728059"/>
            <a:ext cx="20929601" cy="1329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pic>
        <p:nvPicPr>
          <p:cNvPr id="22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6947" y="3569308"/>
            <a:ext cx="12600565" cy="961440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Einfache Körper extrudieren"/>
          <p:cNvSpPr txBox="1"/>
          <p:nvPr/>
        </p:nvSpPr>
        <p:spPr>
          <a:xfrm>
            <a:off x="8972516" y="2386892"/>
            <a:ext cx="6129427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Einfache Körper extrudieren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sp>
        <p:nvSpPr>
          <p:cNvPr id="225" name="Ebenen benutzen um Skizzen im Raum erstellen"/>
          <p:cNvSpPr txBox="1"/>
          <p:nvPr/>
        </p:nvSpPr>
        <p:spPr>
          <a:xfrm>
            <a:off x="1050425" y="2312470"/>
            <a:ext cx="132231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Ebenen benutzen um Skizzen im Raum erstellen</a:t>
            </a:r>
          </a:p>
        </p:txBody>
      </p:sp>
      <p:pic>
        <p:nvPicPr>
          <p:cNvPr id="22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47" y="3481202"/>
            <a:ext cx="19177001" cy="770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sp>
        <p:nvSpPr>
          <p:cNvPr id="229" name="Bezugsebene und Abstand wählen"/>
          <p:cNvSpPr txBox="1"/>
          <p:nvPr/>
        </p:nvSpPr>
        <p:spPr>
          <a:xfrm>
            <a:off x="7398562" y="2312470"/>
            <a:ext cx="958687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Bezugsebene und Abstand wählen</a:t>
            </a:r>
          </a:p>
        </p:txBody>
      </p:sp>
      <p:pic>
        <p:nvPicPr>
          <p:cNvPr id="23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8279" y="3556000"/>
            <a:ext cx="6057901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stal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Installation</a:t>
            </a:r>
          </a:p>
        </p:txBody>
      </p:sp>
      <p:sp>
        <p:nvSpPr>
          <p:cNvPr id="156" name="Fusion ist mit Einschränkungen kostenlos nutzbar…"/>
          <p:cNvSpPr txBox="1"/>
          <p:nvPr>
            <p:ph type="body" idx="1"/>
          </p:nvPr>
        </p:nvSpPr>
        <p:spPr>
          <a:xfrm>
            <a:off x="1206500" y="2729994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Fusion ist mit Einschränkungen kostenlos nutzbar </a:t>
            </a:r>
          </a:p>
          <a:p>
            <a:pPr/>
            <a:r>
              <a:t>Account auf </a:t>
            </a:r>
            <a:r>
              <a:rPr u="sng">
                <a:hlinkClick r:id="rId2" invalidUrl="" action="" tgtFrame="" tooltip="" history="1" highlightClick="0" endSnd="0"/>
              </a:rPr>
              <a:t>autodesk.de</a:t>
            </a:r>
            <a:r>
              <a:t> wird benötigt</a:t>
            </a:r>
          </a:p>
        </p:txBody>
      </p:sp>
      <p:pic>
        <p:nvPicPr>
          <p:cNvPr id="157" name="Bildschirmfoto 2022-06-25 um 11.18.16.png" descr="Bildschirmfoto 2022-06-25 um 11.18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750" y="5024099"/>
            <a:ext cx="13832499" cy="878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sp>
        <p:nvSpPr>
          <p:cNvPr id="233" name="Neu Skizze auf  neuer Ebene erstellen"/>
          <p:cNvSpPr txBox="1"/>
          <p:nvPr/>
        </p:nvSpPr>
        <p:spPr>
          <a:xfrm>
            <a:off x="6992873" y="2312470"/>
            <a:ext cx="103982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Neu Skizze auf  neuer Ebene erstellen</a:t>
            </a:r>
          </a:p>
        </p:txBody>
      </p:sp>
      <p:pic>
        <p:nvPicPr>
          <p:cNvPr id="23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2049" y="3515867"/>
            <a:ext cx="9359901" cy="759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sp>
        <p:nvSpPr>
          <p:cNvPr id="237" name="Kreis auf neuer Skizze erstellen"/>
          <p:cNvSpPr txBox="1"/>
          <p:nvPr/>
        </p:nvSpPr>
        <p:spPr>
          <a:xfrm>
            <a:off x="7896301" y="2312470"/>
            <a:ext cx="859139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Kreis auf neuer Skizze erstellen</a:t>
            </a:r>
          </a:p>
        </p:txBody>
      </p:sp>
      <p:pic>
        <p:nvPicPr>
          <p:cNvPr id="23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2400" y="3606800"/>
            <a:ext cx="88392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sp>
        <p:nvSpPr>
          <p:cNvPr id="241" name="Beide Skizzen anzeigen"/>
          <p:cNvSpPr txBox="1"/>
          <p:nvPr/>
        </p:nvSpPr>
        <p:spPr>
          <a:xfrm>
            <a:off x="8912809" y="2312470"/>
            <a:ext cx="655838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Beide Skizzen anzeigen</a:t>
            </a:r>
          </a:p>
        </p:txBody>
      </p:sp>
      <p:pic>
        <p:nvPicPr>
          <p:cNvPr id="24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6500" y="3378200"/>
            <a:ext cx="6731000" cy="695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sp>
        <p:nvSpPr>
          <p:cNvPr id="245" name="1. Erhebung erstellen"/>
          <p:cNvSpPr txBox="1"/>
          <p:nvPr/>
        </p:nvSpPr>
        <p:spPr>
          <a:xfrm>
            <a:off x="3571726" y="2312470"/>
            <a:ext cx="588416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1. Erhebung erstellen</a:t>
            </a:r>
          </a:p>
        </p:txBody>
      </p:sp>
      <p:pic>
        <p:nvPicPr>
          <p:cNvPr id="24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761" y="3506059"/>
            <a:ext cx="10994095" cy="7495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9269" y="3469223"/>
            <a:ext cx="10985501" cy="7239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2. Beide Kreise als Profile auswählen"/>
          <p:cNvSpPr txBox="1"/>
          <p:nvPr/>
        </p:nvSpPr>
        <p:spPr>
          <a:xfrm>
            <a:off x="13893710" y="2312470"/>
            <a:ext cx="1011661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2. Beide Kreise als Profile auswählen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sp>
        <p:nvSpPr>
          <p:cNvPr id="251" name="1. Schale asuwählen"/>
          <p:cNvSpPr txBox="1"/>
          <p:nvPr/>
        </p:nvSpPr>
        <p:spPr>
          <a:xfrm>
            <a:off x="3656765" y="2312470"/>
            <a:ext cx="571408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1. Schale asuwählen</a:t>
            </a:r>
          </a:p>
        </p:txBody>
      </p:sp>
      <p:sp>
        <p:nvSpPr>
          <p:cNvPr id="252" name="2. Boden und Deckel auswählen,…"/>
          <p:cNvSpPr txBox="1"/>
          <p:nvPr/>
        </p:nvSpPr>
        <p:spPr>
          <a:xfrm>
            <a:off x="13988504" y="1950520"/>
            <a:ext cx="9927032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2. Boden und Deckel auswählen, </a:t>
            </a:r>
          </a:p>
          <a:p>
            <a:pPr>
              <a:defRPr sz="4800"/>
            </a:pPr>
            <a:r>
              <a:t>Richtung „außen“ und Dicke wählen</a:t>
            </a:r>
          </a:p>
        </p:txBody>
      </p:sp>
      <p:pic>
        <p:nvPicPr>
          <p:cNvPr id="25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8369" y="3604514"/>
            <a:ext cx="10147301" cy="793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108" y="3702909"/>
            <a:ext cx="11709401" cy="934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Körper erstellen mit Skizz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erstellen mit Skizzen</a:t>
            </a:r>
          </a:p>
        </p:txBody>
      </p:sp>
      <p:sp>
        <p:nvSpPr>
          <p:cNvPr id="257" name="1. Schale asuwählen"/>
          <p:cNvSpPr txBox="1"/>
          <p:nvPr/>
        </p:nvSpPr>
        <p:spPr>
          <a:xfrm>
            <a:off x="3656765" y="2312470"/>
            <a:ext cx="571408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1. Schale asuwählen</a:t>
            </a:r>
          </a:p>
        </p:txBody>
      </p:sp>
      <p:sp>
        <p:nvSpPr>
          <p:cNvPr id="258" name="2. Boden und Deckel auswählen,…"/>
          <p:cNvSpPr txBox="1"/>
          <p:nvPr/>
        </p:nvSpPr>
        <p:spPr>
          <a:xfrm>
            <a:off x="13988504" y="1950520"/>
            <a:ext cx="9927032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2. Boden und Deckel auswählen, </a:t>
            </a:r>
          </a:p>
          <a:p>
            <a:pPr>
              <a:defRPr sz="4800"/>
            </a:pPr>
            <a:r>
              <a:t>Richtung „außen“ und Dicke wählen</a:t>
            </a:r>
          </a:p>
        </p:txBody>
      </p:sp>
      <p:pic>
        <p:nvPicPr>
          <p:cNvPr id="25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8369" y="3604514"/>
            <a:ext cx="9154244" cy="7160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108" y="3702909"/>
            <a:ext cx="11709401" cy="934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79914" y="9636992"/>
            <a:ext cx="4232391" cy="3884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chrift projizieren und präg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Schrift projizieren und prägen</a:t>
            </a:r>
          </a:p>
        </p:txBody>
      </p:sp>
      <p:sp>
        <p:nvSpPr>
          <p:cNvPr id="264" name="1. Ebene für Schrift erstellen"/>
          <p:cNvSpPr txBox="1"/>
          <p:nvPr/>
        </p:nvSpPr>
        <p:spPr>
          <a:xfrm>
            <a:off x="959455" y="2312470"/>
            <a:ext cx="781415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1. Ebene für Schrift erstellen</a:t>
            </a:r>
          </a:p>
        </p:txBody>
      </p:sp>
      <p:pic>
        <p:nvPicPr>
          <p:cNvPr id="26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033" y="3661156"/>
            <a:ext cx="8001001" cy="56134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2. Skizze und Text erstellen"/>
          <p:cNvSpPr txBox="1"/>
          <p:nvPr/>
        </p:nvSpPr>
        <p:spPr>
          <a:xfrm>
            <a:off x="12570743" y="2309422"/>
            <a:ext cx="75081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2. Skizze und Text erstellen</a:t>
            </a:r>
          </a:p>
        </p:txBody>
      </p:sp>
      <p:pic>
        <p:nvPicPr>
          <p:cNvPr id="26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0906" y="3641052"/>
            <a:ext cx="14247922" cy="8650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chrift projizieren und präg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Schrift projizieren und prägen</a:t>
            </a:r>
          </a:p>
        </p:txBody>
      </p:sp>
      <p:sp>
        <p:nvSpPr>
          <p:cNvPr id="270" name="3. Flaschen für das Prägen auswählen"/>
          <p:cNvSpPr txBox="1"/>
          <p:nvPr/>
        </p:nvSpPr>
        <p:spPr>
          <a:xfrm>
            <a:off x="6797869" y="2312470"/>
            <a:ext cx="104787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3. Flaschen für das Prägen auswählen</a:t>
            </a:r>
          </a:p>
        </p:txBody>
      </p:sp>
      <p:pic>
        <p:nvPicPr>
          <p:cNvPr id="27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8987" y="3191933"/>
            <a:ext cx="16956376" cy="10369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Körper beschneid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Körper beschneiden</a:t>
            </a:r>
          </a:p>
        </p:txBody>
      </p:sp>
      <p:sp>
        <p:nvSpPr>
          <p:cNvPr id="274" name="1. Quader zum schneiden erzeugen"/>
          <p:cNvSpPr txBox="1"/>
          <p:nvPr/>
        </p:nvSpPr>
        <p:spPr>
          <a:xfrm>
            <a:off x="7147475" y="1652070"/>
            <a:ext cx="977950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1. Quader zum schneiden erzeugen</a:t>
            </a:r>
          </a:p>
        </p:txBody>
      </p:sp>
      <p:pic>
        <p:nvPicPr>
          <p:cNvPr id="27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6613" y="2637244"/>
            <a:ext cx="17190774" cy="10475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Ecken Abrund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Ecken Abrunden</a:t>
            </a:r>
          </a:p>
        </p:txBody>
      </p:sp>
      <p:sp>
        <p:nvSpPr>
          <p:cNvPr id="278" name="1. Kanten bearbeiten"/>
          <p:cNvSpPr txBox="1"/>
          <p:nvPr/>
        </p:nvSpPr>
        <p:spPr>
          <a:xfrm>
            <a:off x="9139953" y="1652070"/>
            <a:ext cx="57945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1. Kanten bearbeiten</a:t>
            </a:r>
          </a:p>
        </p:txBody>
      </p:sp>
      <p:pic>
        <p:nvPicPr>
          <p:cNvPr id="27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512" y="2637244"/>
            <a:ext cx="15309434" cy="9279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stal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Installation</a:t>
            </a:r>
          </a:p>
        </p:txBody>
      </p:sp>
      <p:sp>
        <p:nvSpPr>
          <p:cNvPr id="160" name="Fusion ist mit Einschränkungen kostenlos nutzbar…"/>
          <p:cNvSpPr txBox="1"/>
          <p:nvPr>
            <p:ph type="body" idx="1"/>
          </p:nvPr>
        </p:nvSpPr>
        <p:spPr>
          <a:xfrm>
            <a:off x="1206500" y="2729994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Fusion ist mit Einschränkungen kostenlos nutzbar </a:t>
            </a:r>
          </a:p>
          <a:p>
            <a:pPr/>
            <a:r>
              <a:t>Account auf </a:t>
            </a:r>
            <a:r>
              <a:rPr u="sng">
                <a:hlinkClick r:id="rId2" invalidUrl="" action="" tgtFrame="" tooltip="" history="1" highlightClick="0" endSnd="0"/>
              </a:rPr>
              <a:t>autodesk.de</a:t>
            </a:r>
            <a:r>
              <a:t> wird benötigt</a:t>
            </a:r>
          </a:p>
          <a:p>
            <a:pPr/>
            <a:r>
              <a:t>Privatanwender Version herunterladen: </a:t>
            </a:r>
            <a:r>
              <a:rPr u="sng">
                <a:hlinkClick r:id="rId3" invalidUrl="" action="" tgtFrame="" tooltip="" history="1" highlightClick="0" endSnd="0"/>
              </a:rPr>
              <a:t>autodesk.de/products/fusion-360/personal-download</a:t>
            </a:r>
          </a:p>
        </p:txBody>
      </p:sp>
      <p:pic>
        <p:nvPicPr>
          <p:cNvPr id="161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5985" y="5964516"/>
            <a:ext cx="12197751" cy="7749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Ecken Abrund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Ecken Abrunden</a:t>
            </a:r>
          </a:p>
        </p:txBody>
      </p:sp>
      <p:sp>
        <p:nvSpPr>
          <p:cNvPr id="282" name="2. Kanten bearbeiten"/>
          <p:cNvSpPr txBox="1"/>
          <p:nvPr/>
        </p:nvSpPr>
        <p:spPr>
          <a:xfrm>
            <a:off x="9139953" y="1652070"/>
            <a:ext cx="57945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2. Kanten bearbeiten</a:t>
            </a:r>
          </a:p>
        </p:txBody>
      </p:sp>
      <p:pic>
        <p:nvPicPr>
          <p:cNvPr id="28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379" y="2637244"/>
            <a:ext cx="15393242" cy="9430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Für den Druck exportieren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Für den Druck exportieren</a:t>
            </a:r>
          </a:p>
        </p:txBody>
      </p:sp>
      <p:pic>
        <p:nvPicPr>
          <p:cNvPr id="28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1921509"/>
            <a:ext cx="19507201" cy="118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nmeldung in F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Anmeldung in FUSION</a:t>
            </a:r>
          </a:p>
        </p:txBody>
      </p:sp>
      <p:sp>
        <p:nvSpPr>
          <p:cNvPr id="164" name="Mit dem zuvor erstellten Account anmelden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Mit dem zuvor erstellten Account anmelden</a:t>
            </a:r>
          </a:p>
        </p:txBody>
      </p:sp>
      <p:pic>
        <p:nvPicPr>
          <p:cNvPr id="16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3700" y="4591049"/>
            <a:ext cx="5816601" cy="453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Erster Überblick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Erster Überblick</a:t>
            </a:r>
          </a:p>
        </p:txBody>
      </p:sp>
      <p:sp>
        <p:nvSpPr>
          <p:cNvPr id="168" name="https://help.autodesk.com/view/NINVFUS/DEU/?guid=GUID-E647CA56-7187-406A-ACE4-EAC59914FAE4"/>
          <p:cNvSpPr txBox="1"/>
          <p:nvPr/>
        </p:nvSpPr>
        <p:spPr>
          <a:xfrm>
            <a:off x="2715774" y="1747263"/>
            <a:ext cx="18952452" cy="5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F81AFF"/>
                </a:solidFill>
              </a:defRPr>
            </a:lvl1pPr>
          </a:lstStyle>
          <a:p>
            <a:pPr/>
            <a:r>
              <a:t>https://help.autodesk.com/view/NINVFUS/DEU/?guid=GUID-E647CA56-7187-406A-ACE4-EAC59914FAE4</a:t>
            </a:r>
          </a:p>
        </p:txBody>
      </p:sp>
      <p:pic>
        <p:nvPicPr>
          <p:cNvPr id="169" name="ui-overview-jan21.png" descr="ui-overview-jan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033" y="2592376"/>
            <a:ext cx="18991934" cy="10386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rster Überblick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Erster Überblick</a:t>
            </a:r>
          </a:p>
        </p:txBody>
      </p:sp>
      <p:pic>
        <p:nvPicPr>
          <p:cNvPr id="172" name="ui-overview-jan21.png" descr="ui-overview-jan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4354" y="2859709"/>
            <a:ext cx="14622323" cy="799658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Dateien Browser…"/>
          <p:cNvSpPr txBox="1"/>
          <p:nvPr/>
        </p:nvSpPr>
        <p:spPr>
          <a:xfrm>
            <a:off x="970252" y="3394267"/>
            <a:ext cx="8821540" cy="6927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Dateien Browser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Anwedungsleiste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Werkzeugkasten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Objekt Browser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Ansichten/Orientierungs Fenster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3D View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Kontext Menu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Navigations Menu</a:t>
            </a:r>
          </a:p>
          <a:p>
            <a:pPr marL="444500" indent="-444500" algn="l">
              <a:buSzPct val="100000"/>
              <a:buAutoNum type="arabicPeriod" startAt="1"/>
              <a:defRPr sz="4300"/>
            </a:pPr>
            <a:r>
              <a:t>Zeitachse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rster Überblick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Erster Überblick</a:t>
            </a:r>
          </a:p>
        </p:txBody>
      </p:sp>
      <p:pic>
        <p:nvPicPr>
          <p:cNvPr id="176" name="ui-overview-jan21.png" descr="ui-overview-jan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4354" y="2859709"/>
            <a:ext cx="14622323" cy="799658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Dateien Browser…"/>
          <p:cNvSpPr txBox="1"/>
          <p:nvPr/>
        </p:nvSpPr>
        <p:spPr>
          <a:xfrm>
            <a:off x="970252" y="3394267"/>
            <a:ext cx="8821540" cy="6927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Dateien Browser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Anwedungsleiste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Werkzeugkasten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Objekt Browser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Ansichten/Orientierungs Fenster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3D View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Kontext Menu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Navigations Menu</a:t>
            </a:r>
          </a:p>
          <a:p>
            <a:pPr marL="444500" indent="-444500" algn="l">
              <a:buSzPct val="100000"/>
              <a:buAutoNum type="arabicPeriod" startAt="1"/>
              <a:defRPr sz="4300"/>
            </a:pPr>
            <a:r>
              <a:t>Zeitachse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avigation in 3d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Navigation in 3d</a:t>
            </a:r>
          </a:p>
        </p:txBody>
      </p:sp>
      <p:pic>
        <p:nvPicPr>
          <p:cNvPr id="18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7823" y="2933233"/>
            <a:ext cx="5668080" cy="671019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Quader einfügen"/>
          <p:cNvSpPr txBox="1"/>
          <p:nvPr/>
        </p:nvSpPr>
        <p:spPr>
          <a:xfrm>
            <a:off x="1013601" y="2886871"/>
            <a:ext cx="8821540" cy="73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lvl1pPr>
          </a:lstStyle>
          <a:p>
            <a:pPr/>
            <a:r>
              <a:t> Quader einfügen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Navigation in 3d"/>
          <p:cNvSpPr txBox="1"/>
          <p:nvPr>
            <p:ph type="title"/>
          </p:nvPr>
        </p:nvSpPr>
        <p:spPr>
          <a:xfrm>
            <a:off x="1051729" y="42163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Navigation in 3d</a:t>
            </a:r>
          </a:p>
        </p:txBody>
      </p:sp>
      <p:sp>
        <p:nvSpPr>
          <p:cNvPr id="184" name="Quader einfügen…"/>
          <p:cNvSpPr txBox="1"/>
          <p:nvPr/>
        </p:nvSpPr>
        <p:spPr>
          <a:xfrm>
            <a:off x="1078625" y="2803226"/>
            <a:ext cx="8821540" cy="1508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 Quader einfügen</a:t>
            </a:r>
          </a:p>
          <a:p>
            <a:pPr marL="444500" indent="-444500" algn="l">
              <a:lnSpc>
                <a:spcPct val="120000"/>
              </a:lnSpc>
              <a:buSzPct val="100000"/>
              <a:buAutoNum type="arabicPeriod" startAt="1"/>
              <a:defRPr sz="4300"/>
            </a:pPr>
            <a:r>
              <a:t> Ebene auswählen </a:t>
            </a:r>
          </a:p>
        </p:txBody>
      </p:sp>
      <p:pic>
        <p:nvPicPr>
          <p:cNvPr id="18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002" y="2533161"/>
            <a:ext cx="16001565" cy="10166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